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886D1-CD8E-426F-8102-EB47FE437E7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3B124-5055-4F68-A49A-7B676F29056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3B124-5055-4F68-A49A-7B676F29056A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ru.wikipedia.org/wiki/%D0%A4%D0%B0%D0%B9%D0%BB:Simple_harmonic_motion_animation.gi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МЕХАНИЧЕСКИЕ КОЛЕБАНИЯ 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3" name="Picture 1" descr="http://e-lib.qmii.uz/ebooks/048_fizika_sadullayev_ru/IMAGE/Animasia/Pendulu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112" y="1676400"/>
            <a:ext cx="7310036" cy="4467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Колебания шарика на поверхности воды</a:t>
            </a:r>
            <a:endParaRPr lang="ru-RU" dirty="0"/>
          </a:p>
        </p:txBody>
      </p:sp>
      <p:pic>
        <p:nvPicPr>
          <p:cNvPr id="4" name="Picture 2" descr="http://upload.wikimedia.org/wikipedia/commons/thumb/7/74/Simple_harmonic_motion_animation.gif/200px-Simple_harmonic_motion_animation.gif">
            <a:hlinkClick r:id="rId2"/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38201" y="2089627"/>
            <a:ext cx="7792782" cy="37015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Колебания маятников</a:t>
            </a:r>
            <a:endParaRPr lang="ru-RU" dirty="0"/>
          </a:p>
        </p:txBody>
      </p:sp>
      <p:pic>
        <p:nvPicPr>
          <p:cNvPr id="4" name="Picture 2" descr="C:\Documents and Settings\Ирина\Мои документы\Мои рисунки\ЕГЭ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1" y="1818480"/>
            <a:ext cx="6410946" cy="4506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Колебания маятника настенных часов</a:t>
            </a:r>
            <a:endParaRPr lang="ru-RU" dirty="0"/>
          </a:p>
        </p:txBody>
      </p:sp>
      <p:pic>
        <p:nvPicPr>
          <p:cNvPr id="4" name="Picture 6" descr="C:\Program Files\Physicon\Open Physics 2.5 part 1\content\chapter2\section\paragraph5\images\2-5-4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25444"/>
            <a:ext cx="5996469" cy="459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Сравните </a:t>
            </a:r>
            <a:r>
              <a:rPr lang="ru-RU" smtClean="0"/>
              <a:t>виды движения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199" y="1905000"/>
          <a:ext cx="7848600" cy="4343400"/>
        </p:xfrm>
        <a:graphic>
          <a:graphicData uri="http://schemas.openxmlformats.org/drawingml/2006/table">
            <a:tbl>
              <a:tblPr/>
              <a:tblGrid>
                <a:gridCol w="2773746"/>
                <a:gridCol w="2638073"/>
                <a:gridCol w="2436781"/>
              </a:tblGrid>
              <a:tr h="53682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Вид движения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Скорость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Ускорение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65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Равномерное прямолинейное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,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const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=0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65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2.Равноускоренное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прямолинейное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const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,</a:t>
                      </a: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a=const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65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3.Равномерное 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по окружности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V=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V=const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=         ,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const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62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4.Колебательное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const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а    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const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2514600"/>
            <a:ext cx="838200" cy="514350"/>
          </a:xfrm>
          <a:prstGeom prst="rect">
            <a:avLst/>
          </a:prstGeom>
          <a:noFill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3810000"/>
            <a:ext cx="228600" cy="498764"/>
          </a:xfrm>
          <a:prstGeom prst="rect">
            <a:avLst/>
          </a:prstGeom>
          <a:noFill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3886200"/>
            <a:ext cx="257175" cy="324853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3886201"/>
            <a:ext cx="152401" cy="380999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0" y="3886200"/>
            <a:ext cx="228600" cy="419100"/>
          </a:xfrm>
          <a:prstGeom prst="rect">
            <a:avLst/>
          </a:prstGeom>
          <a:noFill/>
        </p:spPr>
      </p:pic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1" y="3886200"/>
            <a:ext cx="249380" cy="304800"/>
          </a:xfrm>
          <a:prstGeom prst="rect">
            <a:avLst/>
          </a:prstGeom>
          <a:noFill/>
        </p:spPr>
      </p:pic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3886200"/>
            <a:ext cx="609600" cy="304800"/>
          </a:xfrm>
          <a:prstGeom prst="rect">
            <a:avLst/>
          </a:prstGeom>
          <a:noFill/>
        </p:spPr>
      </p:pic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876800"/>
            <a:ext cx="381000" cy="457200"/>
          </a:xfrm>
          <a:prstGeom prst="rect">
            <a:avLst/>
          </a:prstGeom>
          <a:noFill/>
        </p:spPr>
      </p:pic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4876800"/>
            <a:ext cx="457200" cy="457200"/>
          </a:xfrm>
          <a:prstGeom prst="rect">
            <a:avLst/>
          </a:prstGeom>
          <a:noFill/>
        </p:spPr>
      </p:pic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1" y="5715000"/>
            <a:ext cx="152400" cy="368300"/>
          </a:xfrm>
          <a:prstGeom prst="rect">
            <a:avLst/>
          </a:prstGeom>
          <a:noFill/>
        </p:spPr>
      </p:pic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5562600"/>
            <a:ext cx="228601" cy="723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59</Words>
  <PresentationFormat>Экран (4:3)</PresentationFormat>
  <Paragraphs>26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 МЕХАНИЧЕСКИЕ КОЛЕБАНИЯ   </vt:lpstr>
      <vt:lpstr>Колебания шарика на поверхности воды</vt:lpstr>
      <vt:lpstr>Колебания маятников</vt:lpstr>
      <vt:lpstr>Колебания маятника настенных часов</vt:lpstr>
      <vt:lpstr>Сравните виды движения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МЕХАНИЧЕСКИЕ КОЛЕБАНИЯ   </dc:title>
  <dc:creator>User</dc:creator>
  <cp:lastModifiedBy>User</cp:lastModifiedBy>
  <cp:revision>8</cp:revision>
  <dcterms:created xsi:type="dcterms:W3CDTF">2016-10-25T01:36:37Z</dcterms:created>
  <dcterms:modified xsi:type="dcterms:W3CDTF">2016-10-25T04:48:54Z</dcterms:modified>
</cp:coreProperties>
</file>